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69" r:id="rId3"/>
    <p:sldId id="267" r:id="rId4"/>
    <p:sldId id="257" r:id="rId5"/>
    <p:sldId id="266" r:id="rId6"/>
    <p:sldId id="258" r:id="rId7"/>
    <p:sldId id="259" r:id="rId8"/>
    <p:sldId id="260" r:id="rId9"/>
    <p:sldId id="261" r:id="rId10"/>
    <p:sldId id="263" r:id="rId11"/>
    <p:sldId id="264" r:id="rId12"/>
    <p:sldId id="270" r:id="rId13"/>
    <p:sldId id="265" r:id="rId14"/>
    <p:sldId id="272" r:id="rId15"/>
    <p:sldId id="273" r:id="rId16"/>
    <p:sldId id="268" r:id="rId17"/>
    <p:sldId id="271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71105" autoAdjust="0"/>
  </p:normalViewPr>
  <p:slideViewPr>
    <p:cSldViewPr snapToGrid="0">
      <p:cViewPr varScale="1">
        <p:scale>
          <a:sx n="45" d="100"/>
          <a:sy n="45" d="100"/>
        </p:scale>
        <p:origin x="8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ailey" userId="9dc54027cd54aeb5" providerId="LiveId" clId="{ABA1A7DE-3582-4940-9941-28C181BDA596}"/>
    <pc:docChg chg="undo custSel addSld delSld modSld sldOrd">
      <pc:chgData name="Stephen Bailey" userId="9dc54027cd54aeb5" providerId="LiveId" clId="{ABA1A7DE-3582-4940-9941-28C181BDA596}" dt="2017-11-10T02:03:13.265" v="1578" actId="20577"/>
      <pc:docMkLst>
        <pc:docMk/>
      </pc:docMkLst>
      <pc:sldChg chg="addSp modSp ord">
        <pc:chgData name="Stephen Bailey" userId="9dc54027cd54aeb5" providerId="LiveId" clId="{ABA1A7DE-3582-4940-9941-28C181BDA596}" dt="2017-11-10T01:25:32.903" v="250"/>
        <pc:sldMkLst>
          <pc:docMk/>
          <pc:sldMk cId="2470091500" sldId="257"/>
        </pc:sldMkLst>
        <pc:spChg chg="add mod">
          <ac:chgData name="Stephen Bailey" userId="9dc54027cd54aeb5" providerId="LiveId" clId="{ABA1A7DE-3582-4940-9941-28C181BDA596}" dt="2017-11-08T12:26:12.206" v="61" actId="403"/>
          <ac:spMkLst>
            <pc:docMk/>
            <pc:sldMk cId="2470091500" sldId="257"/>
            <ac:spMk id="14" creationId="{5301D1DE-D8E5-4318-82DA-7E21C4769FD2}"/>
          </ac:spMkLst>
        </pc:spChg>
        <pc:picChg chg="mod modCrop">
          <ac:chgData name="Stephen Bailey" userId="9dc54027cd54aeb5" providerId="LiveId" clId="{ABA1A7DE-3582-4940-9941-28C181BDA596}" dt="2017-11-08T12:26:19.696" v="63" actId="18131"/>
          <ac:picMkLst>
            <pc:docMk/>
            <pc:sldMk cId="2470091500" sldId="257"/>
            <ac:picMk id="5" creationId="{4B3327B3-842C-49C9-8D66-D395B723B813}"/>
          </ac:picMkLst>
        </pc:picChg>
      </pc:sldChg>
      <pc:sldChg chg="modSp modAnim">
        <pc:chgData name="Stephen Bailey" userId="9dc54027cd54aeb5" providerId="LiveId" clId="{ABA1A7DE-3582-4940-9941-28C181BDA596}" dt="2017-11-10T01:44:22.605" v="1038"/>
        <pc:sldMkLst>
          <pc:docMk/>
          <pc:sldMk cId="3689726078" sldId="265"/>
        </pc:sldMkLst>
        <pc:picChg chg="mod">
          <ac:chgData name="Stephen Bailey" userId="9dc54027cd54aeb5" providerId="LiveId" clId="{ABA1A7DE-3582-4940-9941-28C181BDA596}" dt="2017-11-08T12:24:48.532" v="3" actId="1440"/>
          <ac:picMkLst>
            <pc:docMk/>
            <pc:sldMk cId="3689726078" sldId="265"/>
            <ac:picMk id="16" creationId="{424F7E7D-E4F0-4F8B-B368-A9618420494A}"/>
          </ac:picMkLst>
        </pc:picChg>
        <pc:picChg chg="mod ord">
          <ac:chgData name="Stephen Bailey" userId="9dc54027cd54aeb5" providerId="LiveId" clId="{ABA1A7DE-3582-4940-9941-28C181BDA596}" dt="2017-11-08T12:25:11.889" v="10" actId="1076"/>
          <ac:picMkLst>
            <pc:docMk/>
            <pc:sldMk cId="3689726078" sldId="265"/>
            <ac:picMk id="1028" creationId="{4B32609A-6E34-40F5-A767-EAF101A84DE5}"/>
          </ac:picMkLst>
        </pc:picChg>
        <pc:picChg chg="mod">
          <ac:chgData name="Stephen Bailey" userId="9dc54027cd54aeb5" providerId="LiveId" clId="{ABA1A7DE-3582-4940-9941-28C181BDA596}" dt="2017-11-10T01:44:12.725" v="1035" actId="1076"/>
          <ac:picMkLst>
            <pc:docMk/>
            <pc:sldMk cId="3689726078" sldId="265"/>
            <ac:picMk id="1030" creationId="{13103E8B-6F0F-4E78-B8CB-2710454C77A8}"/>
          </ac:picMkLst>
        </pc:picChg>
      </pc:sldChg>
      <pc:sldChg chg="add">
        <pc:chgData name="Stephen Bailey" userId="9dc54027cd54aeb5" providerId="LiveId" clId="{ABA1A7DE-3582-4940-9941-28C181BDA596}" dt="2017-11-08T12:25:27.033" v="11"/>
        <pc:sldMkLst>
          <pc:docMk/>
          <pc:sldMk cId="2807831028" sldId="266"/>
        </pc:sldMkLst>
      </pc:sldChg>
      <pc:sldChg chg="addSp delSp modSp add mod setBg">
        <pc:chgData name="Stephen Bailey" userId="9dc54027cd54aeb5" providerId="LiveId" clId="{ABA1A7DE-3582-4940-9941-28C181BDA596}" dt="2017-11-10T01:32:04.073" v="676" actId="1035"/>
        <pc:sldMkLst>
          <pc:docMk/>
          <pc:sldMk cId="4106333701" sldId="267"/>
        </pc:sldMkLst>
        <pc:spChg chg="add mo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" creationId="{CC57606E-AF1B-4C6C-BB3F-ACB3126D9E92}"/>
          </ac:spMkLst>
        </pc:spChg>
        <pc:spChg chg="add mod">
          <ac:chgData name="Stephen Bailey" userId="9dc54027cd54aeb5" providerId="LiveId" clId="{ABA1A7DE-3582-4940-9941-28C181BDA596}" dt="2017-11-08T12:30:01.213" v="244" actId="403"/>
          <ac:spMkLst>
            <pc:docMk/>
            <pc:sldMk cId="4106333701" sldId="267"/>
            <ac:spMk id="3" creationId="{47794AE4-9993-4269-9120-6F68EF6CC628}"/>
          </ac:spMkLst>
        </pc:spChg>
        <pc:spChg chg="add del mod">
          <ac:chgData name="Stephen Bailey" userId="9dc54027cd54aeb5" providerId="LiveId" clId="{ABA1A7DE-3582-4940-9941-28C181BDA596}" dt="2017-11-08T12:29:49.584" v="238" actId="403"/>
          <ac:spMkLst>
            <pc:docMk/>
            <pc:sldMk cId="4106333701" sldId="267"/>
            <ac:spMk id="4" creationId="{CD311569-037C-48DD-801D-6B63F4FA1306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3" creationId="{3CFC9789-57F4-4B9C-ABAA-6F7C8BADCAE8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5" creationId="{9B54F538-07DE-4652-B506-5D16E3EBBB0F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79" creationId="{038B8727-D318-4B70-B353-C390602FF311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1" creationId="{1B0C8367-28B6-4EF1-B182-01BEC98727DB}"/>
          </ac:spMkLst>
        </pc:spChg>
        <pc:spChg chg="add del">
          <ac:chgData name="Stephen Bailey" userId="9dc54027cd54aeb5" providerId="LiveId" clId="{ABA1A7DE-3582-4940-9941-28C181BDA596}" dt="2017-11-08T12:29:56.698" v="240" actId="26606"/>
          <ac:spMkLst>
            <pc:docMk/>
            <pc:sldMk cId="4106333701" sldId="267"/>
            <ac:spMk id="83" creationId="{649E3F4C-17F5-49E4-B05F-80C6B348AF28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4" creationId="{3CFC9789-57F4-4B9C-ABAA-6F7C8BADCAE8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5" creationId="{9B54F538-07DE-4652-B506-5D16E3EBBB0F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7" creationId="{605A42EF-68E6-4808-81CD-E5ABD0ED92CA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8" creationId="{937C076B-00B1-4629-B27F-A86F9885FB4D}"/>
          </ac:spMkLst>
        </pc:spChg>
        <pc:spChg chg="add">
          <ac:chgData name="Stephen Bailey" userId="9dc54027cd54aeb5" providerId="LiveId" clId="{ABA1A7DE-3582-4940-9941-28C181BDA596}" dt="2017-11-08T12:29:56.714" v="241" actId="26606"/>
          <ac:spMkLst>
            <pc:docMk/>
            <pc:sldMk cId="4106333701" sldId="267"/>
            <ac:spMk id="2059" creationId="{3FE9C285-56FB-4B36-8ECA-C2D6596AA906}"/>
          </ac:spMkLst>
        </pc:spChg>
        <pc:picChg chg="add del mod">
          <ac:chgData name="Stephen Bailey" userId="9dc54027cd54aeb5" providerId="LiveId" clId="{ABA1A7DE-3582-4940-9941-28C181BDA596}" dt="2017-11-08T12:29:48.080" v="237" actId="403"/>
          <ac:picMkLst>
            <pc:docMk/>
            <pc:sldMk cId="4106333701" sldId="267"/>
            <ac:picMk id="2050" creationId="{A80C3EBB-958E-473B-A90B-D3BC7C235006}"/>
          </ac:picMkLst>
        </pc:picChg>
        <pc:picChg chg="add mod ord">
          <ac:chgData name="Stephen Bailey" userId="9dc54027cd54aeb5" providerId="LiveId" clId="{ABA1A7DE-3582-4940-9941-28C181BDA596}" dt="2017-11-10T01:32:04.073" v="676" actId="1035"/>
          <ac:picMkLst>
            <pc:docMk/>
            <pc:sldMk cId="4106333701" sldId="267"/>
            <ac:picMk id="2052" creationId="{B2D83E36-4D14-4697-BFFB-1A6759AE9730}"/>
          </ac:picMkLst>
        </pc:picChg>
        <pc:cxnChg chg="add del">
          <ac:chgData name="Stephen Bailey" userId="9dc54027cd54aeb5" providerId="LiveId" clId="{ABA1A7DE-3582-4940-9941-28C181BDA596}" dt="2017-11-08T12:29:56.698" v="240" actId="26606"/>
          <ac:cxnSpMkLst>
            <pc:docMk/>
            <pc:sldMk cId="4106333701" sldId="267"/>
            <ac:cxnSpMk id="77" creationId="{03D56195-A6AC-4958-8B87-F7D009353EB1}"/>
          </ac:cxnSpMkLst>
        </pc:cxnChg>
        <pc:cxnChg chg="add">
          <ac:chgData name="Stephen Bailey" userId="9dc54027cd54aeb5" providerId="LiveId" clId="{ABA1A7DE-3582-4940-9941-28C181BDA596}" dt="2017-11-08T12:29:56.714" v="241" actId="26606"/>
          <ac:cxnSpMkLst>
            <pc:docMk/>
            <pc:sldMk cId="4106333701" sldId="267"/>
            <ac:cxnSpMk id="85" creationId="{3C4A154E-1950-4755-A5FC-5998EE0CC14B}"/>
          </ac:cxnSpMkLst>
        </pc:cxnChg>
        <pc:cxnChg chg="add">
          <ac:chgData name="Stephen Bailey" userId="9dc54027cd54aeb5" providerId="LiveId" clId="{ABA1A7DE-3582-4940-9941-28C181BDA596}" dt="2017-11-08T12:29:56.714" v="241" actId="26606"/>
          <ac:cxnSpMkLst>
            <pc:docMk/>
            <pc:sldMk cId="4106333701" sldId="267"/>
            <ac:cxnSpMk id="2056" creationId="{03D56195-A6AC-4958-8B87-F7D009353EB1}"/>
          </ac:cxnSpMkLst>
        </pc:cxnChg>
      </pc:sldChg>
      <pc:sldChg chg="addSp modSp add">
        <pc:chgData name="Stephen Bailey" userId="9dc54027cd54aeb5" providerId="LiveId" clId="{ABA1A7DE-3582-4940-9941-28C181BDA596}" dt="2017-11-10T01:42:19.929" v="987" actId="1076"/>
        <pc:sldMkLst>
          <pc:docMk/>
          <pc:sldMk cId="1136960618" sldId="268"/>
        </pc:sldMkLst>
        <pc:spChg chg="add mod">
          <ac:chgData name="Stephen Bailey" userId="9dc54027cd54aeb5" providerId="LiveId" clId="{ABA1A7DE-3582-4940-9941-28C181BDA596}" dt="2017-11-10T01:36:45.307" v="897" actId="1076"/>
          <ac:spMkLst>
            <pc:docMk/>
            <pc:sldMk cId="1136960618" sldId="268"/>
            <ac:spMk id="2" creationId="{22052EA9-67CC-4BA4-97DD-595BD1E0EE2B}"/>
          </ac:spMkLst>
        </pc:spChg>
        <pc:spChg chg="add mod">
          <ac:chgData name="Stephen Bailey" userId="9dc54027cd54aeb5" providerId="LiveId" clId="{ABA1A7DE-3582-4940-9941-28C181BDA596}" dt="2017-11-10T01:42:19.929" v="987" actId="1076"/>
          <ac:spMkLst>
            <pc:docMk/>
            <pc:sldMk cId="1136960618" sldId="268"/>
            <ac:spMk id="4" creationId="{03863BA3-9DC9-4B3B-9DD5-FE5DE777A62C}"/>
          </ac:spMkLst>
        </pc:spChg>
        <pc:picChg chg="add mod">
          <ac:chgData name="Stephen Bailey" userId="9dc54027cd54aeb5" providerId="LiveId" clId="{ABA1A7DE-3582-4940-9941-28C181BDA596}" dt="2017-11-10T01:36:40.572" v="894" actId="1076"/>
          <ac:picMkLst>
            <pc:docMk/>
            <pc:sldMk cId="1136960618" sldId="268"/>
            <ac:picMk id="2050" creationId="{800D4792-D6CA-4319-A7AE-038B6F308976}"/>
          </ac:picMkLst>
        </pc:picChg>
      </pc:sldChg>
      <pc:sldChg chg="add del">
        <pc:chgData name="Stephen Bailey" userId="9dc54027cd54aeb5" providerId="LiveId" clId="{ABA1A7DE-3582-4940-9941-28C181BDA596}" dt="2017-11-08T12:28:47.095" v="228" actId="2696"/>
        <pc:sldMkLst>
          <pc:docMk/>
          <pc:sldMk cId="1578340661" sldId="268"/>
        </pc:sldMkLst>
      </pc:sldChg>
      <pc:sldChg chg="addSp delSp modSp add modNotesTx">
        <pc:chgData name="Stephen Bailey" userId="9dc54027cd54aeb5" providerId="LiveId" clId="{ABA1A7DE-3582-4940-9941-28C181BDA596}" dt="2017-11-10T01:31:32.276" v="659" actId="20577"/>
        <pc:sldMkLst>
          <pc:docMk/>
          <pc:sldMk cId="1284512533" sldId="269"/>
        </pc:sldMkLst>
        <pc:picChg chg="add del mod">
          <ac:chgData name="Stephen Bailey" userId="9dc54027cd54aeb5" providerId="LiveId" clId="{ABA1A7DE-3582-4940-9941-28C181BDA596}" dt="2017-11-10T01:28:38.507" v="254" actId="478"/>
          <ac:picMkLst>
            <pc:docMk/>
            <pc:sldMk cId="1284512533" sldId="269"/>
            <ac:picMk id="1026" creationId="{14E65F15-6943-4658-AD88-25A1AA866D62}"/>
          </ac:picMkLst>
        </pc:picChg>
        <pc:picChg chg="add mod">
          <ac:chgData name="Stephen Bailey" userId="9dc54027cd54aeb5" providerId="LiveId" clId="{ABA1A7DE-3582-4940-9941-28C181BDA596}" dt="2017-11-10T01:29:28.340" v="257" actId="1076"/>
          <ac:picMkLst>
            <pc:docMk/>
            <pc:sldMk cId="1284512533" sldId="269"/>
            <ac:picMk id="1028" creationId="{462E8A65-74EF-43B7-B926-5D70D061C5B1}"/>
          </ac:picMkLst>
        </pc:picChg>
      </pc:sldChg>
      <pc:sldChg chg="add del">
        <pc:chgData name="Stephen Bailey" userId="9dc54027cd54aeb5" providerId="LiveId" clId="{ABA1A7DE-3582-4940-9941-28C181BDA596}" dt="2017-11-10T01:31:24.145" v="637" actId="2696"/>
        <pc:sldMkLst>
          <pc:docMk/>
          <pc:sldMk cId="61192415" sldId="270"/>
        </pc:sldMkLst>
      </pc:sldChg>
      <pc:sldChg chg="addSp modSp add">
        <pc:chgData name="Stephen Bailey" userId="9dc54027cd54aeb5" providerId="LiveId" clId="{ABA1A7DE-3582-4940-9941-28C181BDA596}" dt="2017-11-10T01:34:06.351" v="872" actId="6549"/>
        <pc:sldMkLst>
          <pc:docMk/>
          <pc:sldMk cId="1146554208" sldId="270"/>
        </pc:sldMkLst>
        <pc:spChg chg="add mod">
          <ac:chgData name="Stephen Bailey" userId="9dc54027cd54aeb5" providerId="LiveId" clId="{ABA1A7DE-3582-4940-9941-28C181BDA596}" dt="2017-11-10T01:32:39.261" v="684" actId="20577"/>
          <ac:spMkLst>
            <pc:docMk/>
            <pc:sldMk cId="1146554208" sldId="270"/>
            <ac:spMk id="2" creationId="{9C5C6279-AF64-4A09-AF03-98498C9E70AB}"/>
          </ac:spMkLst>
        </pc:spChg>
        <pc:spChg chg="add mod">
          <ac:chgData name="Stephen Bailey" userId="9dc54027cd54aeb5" providerId="LiveId" clId="{ABA1A7DE-3582-4940-9941-28C181BDA596}" dt="2017-11-10T01:34:06.351" v="872" actId="6549"/>
          <ac:spMkLst>
            <pc:docMk/>
            <pc:sldMk cId="1146554208" sldId="270"/>
            <ac:spMk id="3" creationId="{30008CD2-7A25-4D58-870E-BD6DD01027FA}"/>
          </ac:spMkLst>
        </pc:spChg>
      </pc:sldChg>
      <pc:sldChg chg="addSp modSp add">
        <pc:chgData name="Stephen Bailey" userId="9dc54027cd54aeb5" providerId="LiveId" clId="{ABA1A7DE-3582-4940-9941-28C181BDA596}" dt="2017-11-10T01:38:48.971" v="913" actId="1076"/>
        <pc:sldMkLst>
          <pc:docMk/>
          <pc:sldMk cId="4228590583" sldId="271"/>
        </pc:sldMkLst>
        <pc:spChg chg="add mod">
          <ac:chgData name="Stephen Bailey" userId="9dc54027cd54aeb5" providerId="LiveId" clId="{ABA1A7DE-3582-4940-9941-28C181BDA596}" dt="2017-11-10T01:38:48.971" v="913" actId="1076"/>
          <ac:spMkLst>
            <pc:docMk/>
            <pc:sldMk cId="4228590583" sldId="271"/>
            <ac:spMk id="3" creationId="{E71FB2BB-B73F-4AB3-85A5-E4DC496A256C}"/>
          </ac:spMkLst>
        </pc:spChg>
        <pc:picChg chg="add mod modCrop">
          <ac:chgData name="Stephen Bailey" userId="9dc54027cd54aeb5" providerId="LiveId" clId="{ABA1A7DE-3582-4940-9941-28C181BDA596}" dt="2017-11-10T01:38:39.721" v="907" actId="1076"/>
          <ac:picMkLst>
            <pc:docMk/>
            <pc:sldMk cId="4228590583" sldId="271"/>
            <ac:picMk id="3074" creationId="{9D490033-66FC-4F82-AB3B-2F73891B716E}"/>
          </ac:picMkLst>
        </pc:picChg>
      </pc:sldChg>
      <pc:sldChg chg="addSp modSp add ord modNotesTx">
        <pc:chgData name="Stephen Bailey" userId="9dc54027cd54aeb5" providerId="LiveId" clId="{ABA1A7DE-3582-4940-9941-28C181BDA596}" dt="2017-11-10T01:42:36.083" v="1030" actId="20577"/>
        <pc:sldMkLst>
          <pc:docMk/>
          <pc:sldMk cId="2528400715" sldId="272"/>
        </pc:sldMkLst>
        <pc:spChg chg="add mod">
          <ac:chgData name="Stephen Bailey" userId="9dc54027cd54aeb5" providerId="LiveId" clId="{ABA1A7DE-3582-4940-9941-28C181BDA596}" dt="2017-11-10T01:41:58.799" v="963" actId="1076"/>
          <ac:spMkLst>
            <pc:docMk/>
            <pc:sldMk cId="2528400715" sldId="272"/>
            <ac:spMk id="3" creationId="{0BB48F12-FC54-4C70-998F-297D3717FF80}"/>
          </ac:spMkLst>
        </pc:spChg>
        <pc:spChg chg="add mod">
          <ac:chgData name="Stephen Bailey" userId="9dc54027cd54aeb5" providerId="LiveId" clId="{ABA1A7DE-3582-4940-9941-28C181BDA596}" dt="2017-11-10T01:42:01.603" v="964" actId="1076"/>
          <ac:spMkLst>
            <pc:docMk/>
            <pc:sldMk cId="2528400715" sldId="272"/>
            <ac:spMk id="4" creationId="{865C2526-4710-421D-8D3B-8A376994B71D}"/>
          </ac:spMkLst>
        </pc:spChg>
        <pc:picChg chg="add mod">
          <ac:chgData name="Stephen Bailey" userId="9dc54027cd54aeb5" providerId="LiveId" clId="{ABA1A7DE-3582-4940-9941-28C181BDA596}" dt="2017-11-10T01:39:35.585" v="928" actId="1076"/>
          <ac:picMkLst>
            <pc:docMk/>
            <pc:sldMk cId="2528400715" sldId="272"/>
            <ac:picMk id="4098" creationId="{BC65E4AB-0B90-4532-8FFF-0241EAA3ABB3}"/>
          </ac:picMkLst>
        </pc:picChg>
      </pc:sldChg>
      <pc:sldChg chg="addSp modSp add">
        <pc:chgData name="Stephen Bailey" userId="9dc54027cd54aeb5" providerId="LiveId" clId="{ABA1A7DE-3582-4940-9941-28C181BDA596}" dt="2017-11-10T01:43:31.445" v="1034" actId="14100"/>
        <pc:sldMkLst>
          <pc:docMk/>
          <pc:sldMk cId="716300060" sldId="273"/>
        </pc:sldMkLst>
        <pc:picChg chg="add mod">
          <ac:chgData name="Stephen Bailey" userId="9dc54027cd54aeb5" providerId="LiveId" clId="{ABA1A7DE-3582-4940-9941-28C181BDA596}" dt="2017-11-10T01:43:31.445" v="1034" actId="14100"/>
          <ac:picMkLst>
            <pc:docMk/>
            <pc:sldMk cId="716300060" sldId="273"/>
            <ac:picMk id="6146" creationId="{36C4472F-9DFF-4A56-A203-605F41C9B542}"/>
          </ac:picMkLst>
        </pc:picChg>
      </pc:sldChg>
      <pc:sldChg chg="addSp delSp modSp add del">
        <pc:chgData name="Stephen Bailey" userId="9dc54027cd54aeb5" providerId="LiveId" clId="{ABA1A7DE-3582-4940-9941-28C181BDA596}" dt="2017-11-10T01:42:04.514" v="965" actId="2696"/>
        <pc:sldMkLst>
          <pc:docMk/>
          <pc:sldMk cId="4043749275" sldId="273"/>
        </pc:sldMkLst>
        <pc:picChg chg="add del mod modCrop">
          <ac:chgData name="Stephen Bailey" userId="9dc54027cd54aeb5" providerId="LiveId" clId="{ABA1A7DE-3582-4940-9941-28C181BDA596}" dt="2017-11-10T01:41:31.856" v="946" actId="478"/>
          <ac:picMkLst>
            <pc:docMk/>
            <pc:sldMk cId="4043749275" sldId="273"/>
            <ac:picMk id="3" creationId="{5DD05690-F305-47C8-8D09-D14965A6A40F}"/>
          </ac:picMkLst>
        </pc:picChg>
        <pc:picChg chg="add del mod modCrop">
          <ac:chgData name="Stephen Bailey" userId="9dc54027cd54aeb5" providerId="LiveId" clId="{ABA1A7DE-3582-4940-9941-28C181BDA596}" dt="2017-11-10T01:41:37.466" v="948" actId="478"/>
          <ac:picMkLst>
            <pc:docMk/>
            <pc:sldMk cId="4043749275" sldId="273"/>
            <ac:picMk id="5122" creationId="{E0AAB6C3-2C55-4119-B5FF-8B60B8DAA6C0}"/>
          </ac:picMkLst>
        </pc:picChg>
      </pc:sldChg>
      <pc:sldChg chg="addSp modSp add ord">
        <pc:chgData name="Stephen Bailey" userId="9dc54027cd54aeb5" providerId="LiveId" clId="{ABA1A7DE-3582-4940-9941-28C181BDA596}" dt="2017-11-10T01:51:48.072" v="1247"/>
        <pc:sldMkLst>
          <pc:docMk/>
          <pc:sldMk cId="425544520" sldId="274"/>
        </pc:sldMkLst>
        <pc:spChg chg="add mod">
          <ac:chgData name="Stephen Bailey" userId="9dc54027cd54aeb5" providerId="LiveId" clId="{ABA1A7DE-3582-4940-9941-28C181BDA596}" dt="2017-11-10T01:46:03.343" v="1091" actId="20577"/>
          <ac:spMkLst>
            <pc:docMk/>
            <pc:sldMk cId="425544520" sldId="274"/>
            <ac:spMk id="2" creationId="{F0E60CDA-FFC9-4282-8BCD-039946F386C4}"/>
          </ac:spMkLst>
        </pc:spChg>
        <pc:spChg chg="add mod">
          <ac:chgData name="Stephen Bailey" userId="9dc54027cd54aeb5" providerId="LiveId" clId="{ABA1A7DE-3582-4940-9941-28C181BDA596}" dt="2017-11-10T01:51:27.458" v="1245" actId="20577"/>
          <ac:spMkLst>
            <pc:docMk/>
            <pc:sldMk cId="425544520" sldId="274"/>
            <ac:spMk id="3" creationId="{E04A2063-3F59-4BC2-A087-6384B461BC89}"/>
          </ac:spMkLst>
        </pc:spChg>
      </pc:sldChg>
      <pc:sldChg chg="addSp modSp add">
        <pc:chgData name="Stephen Bailey" userId="9dc54027cd54aeb5" providerId="LiveId" clId="{ABA1A7DE-3582-4940-9941-28C181BDA596}" dt="2017-11-10T02:03:13.265" v="1578" actId="20577"/>
        <pc:sldMkLst>
          <pc:docMk/>
          <pc:sldMk cId="2876184464" sldId="275"/>
        </pc:sldMkLst>
        <pc:spChg chg="add mod">
          <ac:chgData name="Stephen Bailey" userId="9dc54027cd54aeb5" providerId="LiveId" clId="{ABA1A7DE-3582-4940-9941-28C181BDA596}" dt="2017-11-10T01:52:03.319" v="1265" actId="20577"/>
          <ac:spMkLst>
            <pc:docMk/>
            <pc:sldMk cId="2876184464" sldId="275"/>
            <ac:spMk id="2" creationId="{9E9DC00A-0B5F-4FF9-A6DB-4CD9225BEF33}"/>
          </ac:spMkLst>
        </pc:spChg>
        <pc:spChg chg="add mod">
          <ac:chgData name="Stephen Bailey" userId="9dc54027cd54aeb5" providerId="LiveId" clId="{ABA1A7DE-3582-4940-9941-28C181BDA596}" dt="2017-11-10T02:03:13.265" v="1578" actId="20577"/>
          <ac:spMkLst>
            <pc:docMk/>
            <pc:sldMk cId="2876184464" sldId="275"/>
            <ac:spMk id="3" creationId="{6C473C5F-5D5A-4CDC-A12C-F61D47B63261}"/>
          </ac:spMkLst>
        </pc:spChg>
      </pc:sldChg>
      <pc:sldChg chg="modSp add">
        <pc:chgData name="Stephen Bailey" userId="9dc54027cd54aeb5" providerId="LiveId" clId="{ABA1A7DE-3582-4940-9941-28C181BDA596}" dt="2017-11-10T02:02:59.281" v="1565" actId="20577"/>
        <pc:sldMkLst>
          <pc:docMk/>
          <pc:sldMk cId="8557205" sldId="276"/>
        </pc:sldMkLst>
        <pc:spChg chg="mod">
          <ac:chgData name="Stephen Bailey" userId="9dc54027cd54aeb5" providerId="LiveId" clId="{ABA1A7DE-3582-4940-9941-28C181BDA596}" dt="2017-11-10T02:02:59.281" v="1565" actId="20577"/>
          <ac:spMkLst>
            <pc:docMk/>
            <pc:sldMk cId="8557205" sldId="276"/>
            <ac:spMk id="2" creationId="{0604EADA-3D51-45FE-A5EB-A492B57AA3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Networking: new to town. You want to meet people. You decide to go to a </a:t>
            </a:r>
            <a:r>
              <a:rPr lang="en-US" dirty="0" err="1"/>
              <a:t>MeetUp</a:t>
            </a:r>
            <a:r>
              <a:rPr lang="en-US" dirty="0"/>
              <a:t>. But which one? You could go to a big one on a specific topic. Or, cine you’re new to town, you might want to go where </a:t>
            </a:r>
            <a:r>
              <a:rPr lang="en-US" dirty="0" err="1"/>
              <a:t>ots</a:t>
            </a:r>
            <a:r>
              <a:rPr lang="en-US" dirty="0"/>
              <a:t> of people are.</a:t>
            </a:r>
          </a:p>
          <a:p>
            <a:endParaRPr lang="en-US" dirty="0"/>
          </a:p>
          <a:p>
            <a:r>
              <a:rPr lang="en-US" dirty="0"/>
              <a:t>Who?</a:t>
            </a:r>
          </a:p>
          <a:p>
            <a:r>
              <a:rPr lang="en-US" dirty="0"/>
              <a:t>Which groups?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4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length – average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Nashville’s Popular Pythonistas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16, 2017</a:t>
            </a:r>
          </a:p>
          <a:p>
            <a:r>
              <a:rPr lang="en-US" dirty="0"/>
              <a:t>Stephen Bailey</a:t>
            </a:r>
          </a:p>
        </p:txBody>
      </p:sp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121923" y="804503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structure</a:t>
            </a:r>
            <a:r>
              <a:rPr lang="en-US" sz="3200" dirty="0"/>
              <a:t> of networks.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s://www.safaribooksonline.com/library/view/mining-the-social/9781449368180/httpatomoreillycomsourceoreillyimages1815321.png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116"/>
            <a:ext cx="5492198" cy="435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139019" cy="535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aph degree">
            <a:extLst>
              <a:ext uri="{FF2B5EF4-FFF2-40B4-BE49-F238E27FC236}">
                <a16:creationId xmlns:a16="http://schemas.microsoft.com/office/drawing/2014/main" id="{BC65E4AB-0B90-4532-8FFF-0241EAA3A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916" y="1714500"/>
            <a:ext cx="703016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48F12-FC54-4C70-998F-297D3717FF80}"/>
              </a:ext>
            </a:extLst>
          </p:cNvPr>
          <p:cNvSpPr txBox="1"/>
          <p:nvPr/>
        </p:nvSpPr>
        <p:spPr>
          <a:xfrm>
            <a:off x="3729038" y="468004"/>
            <a:ext cx="1978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Degree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C2526-4710-421D-8D3B-8A376994B71D}"/>
              </a:ext>
            </a:extLst>
          </p:cNvPr>
          <p:cNvSpPr txBox="1"/>
          <p:nvPr/>
        </p:nvSpPr>
        <p:spPr>
          <a:xfrm>
            <a:off x="6484666" y="675753"/>
            <a:ext cx="3147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Path Length</a:t>
            </a:r>
          </a:p>
        </p:txBody>
      </p:sp>
    </p:spTree>
    <p:extLst>
      <p:ext uri="{BB962C8B-B14F-4D97-AF65-F5344CB8AC3E}">
        <p14:creationId xmlns:p14="http://schemas.microsoft.com/office/powerpoint/2010/main" val="252840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s.thomsonreuters.com/answerson/wp-content/uploads/sites/3/2016/10/Sean-Connery-%E2%80%93-Kevin-Bacon-future-graphed-shaped-graph-1-690x436.jpg">
            <a:extLst>
              <a:ext uri="{FF2B5EF4-FFF2-40B4-BE49-F238E27FC236}">
                <a16:creationId xmlns:a16="http://schemas.microsoft.com/office/drawing/2014/main" id="{36C4472F-9DFF-4A56-A203-605F41C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965"/>
            <a:ext cx="12191999" cy="770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raph communities">
            <a:extLst>
              <a:ext uri="{FF2B5EF4-FFF2-40B4-BE49-F238E27FC236}">
                <a16:creationId xmlns:a16="http://schemas.microsoft.com/office/drawing/2014/main" id="{800D4792-D6CA-4319-A7AE-038B6F30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3" y="633412"/>
            <a:ext cx="5715000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52EA9-67CC-4BA4-97DD-595BD1E0EE2B}"/>
              </a:ext>
            </a:extLst>
          </p:cNvPr>
          <p:cNvSpPr txBox="1"/>
          <p:nvPr/>
        </p:nvSpPr>
        <p:spPr>
          <a:xfrm>
            <a:off x="785813" y="4014788"/>
            <a:ext cx="3506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63BA3-9DC9-4B3B-9DD5-FE5DE777A62C}"/>
              </a:ext>
            </a:extLst>
          </p:cNvPr>
          <p:cNvSpPr txBox="1"/>
          <p:nvPr/>
        </p:nvSpPr>
        <p:spPr>
          <a:xfrm>
            <a:off x="993561" y="633412"/>
            <a:ext cx="2687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13696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dialogues-cns.org/wp-content/uploads/issues/15/DialoguesClinNeurosci-15-247-g005.jpg">
            <a:extLst>
              <a:ext uri="{FF2B5EF4-FFF2-40B4-BE49-F238E27FC236}">
                <a16:creationId xmlns:a16="http://schemas.microsoft.com/office/drawing/2014/main" id="{9D490033-66FC-4F82-AB3B-2F73891B7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266" b="76912" l="6844" r="32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2060" r="64258" b="15882"/>
          <a:stretch/>
        </p:blipFill>
        <p:spPr bwMode="auto">
          <a:xfrm>
            <a:off x="2368153" y="-171450"/>
            <a:ext cx="7455694" cy="66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FB2BB-B73F-4AB3-85A5-E4DC496A256C}"/>
              </a:ext>
            </a:extLst>
          </p:cNvPr>
          <p:cNvSpPr txBox="1"/>
          <p:nvPr/>
        </p:nvSpPr>
        <p:spPr>
          <a:xfrm>
            <a:off x="8558213" y="3557588"/>
            <a:ext cx="1452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Hubs</a:t>
            </a:r>
          </a:p>
        </p:txBody>
      </p:sp>
    </p:spTree>
    <p:extLst>
      <p:ext uri="{BB962C8B-B14F-4D97-AF65-F5344CB8AC3E}">
        <p14:creationId xmlns:p14="http://schemas.microsoft.com/office/powerpoint/2010/main" val="4228590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0CDA-FFC9-4282-8BCD-039946F3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 network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A2063-3F59-4BC2-A087-6384B461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way to make sense of multivariate data</a:t>
            </a:r>
          </a:p>
          <a:p>
            <a:pPr marL="0" indent="0">
              <a:buNone/>
            </a:pPr>
            <a:r>
              <a:rPr lang="en-US" dirty="0"/>
              <a:t> Centrality</a:t>
            </a:r>
          </a:p>
          <a:p>
            <a:r>
              <a:rPr lang="en-US" dirty="0"/>
              <a:t>Influence </a:t>
            </a:r>
          </a:p>
          <a:p>
            <a:r>
              <a:rPr lang="en-US" dirty="0"/>
              <a:t>Mapping</a:t>
            </a:r>
          </a:p>
          <a:p>
            <a:r>
              <a:rPr lang="en-US" dirty="0"/>
              <a:t>Recommendations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4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MeetUp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3C5F-5D5A-4CDC-A12C-F61D47B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MeetUp</a:t>
            </a:r>
            <a:r>
              <a:rPr lang="en-US" dirty="0"/>
              <a:t> API to get the following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groups within 25 miles of Nashville.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members of those groups.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events for each group and who RSVPed yes.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B268-24F0-4362-B2F4-8825899E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AEB57-51A0-4E7F-A3FD-78AC53F5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Image result for meetup">
            <a:extLst>
              <a:ext uri="{FF2B5EF4-FFF2-40B4-BE49-F238E27FC236}">
                <a16:creationId xmlns:a16="http://schemas.microsoft.com/office/drawing/2014/main" id="{462E8A65-74EF-43B7-B926-5D70D061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53" y="239821"/>
            <a:ext cx="8829453" cy="588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EADA-3D51-45FE-A5EB-A492B57A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3829E-1503-4999-809C-44E3D18D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networking">
            <a:extLst>
              <a:ext uri="{FF2B5EF4-FFF2-40B4-BE49-F238E27FC236}">
                <a16:creationId xmlns:a16="http://schemas.microsoft.com/office/drawing/2014/main" id="{B2D83E36-4D14-4697-BFFB-1A6759AE97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81" y="1101663"/>
            <a:ext cx="6972046" cy="45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Pythonistas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Using graphs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Ranking </a:t>
            </a:r>
            <a:r>
              <a:rPr lang="en-US" sz="3200" dirty="0" err="1"/>
              <a:t>MeetUp</a:t>
            </a:r>
            <a:r>
              <a:rPr lang="en-US" sz="3200" dirty="0"/>
              <a:t> groups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Ranking </a:t>
            </a:r>
            <a:r>
              <a:rPr lang="en-US" sz="3200" dirty="0" err="1"/>
              <a:t>MeetUp</a:t>
            </a:r>
            <a:r>
              <a:rPr lang="en-US" sz="3200" dirty="0"/>
              <a:t> people</a:t>
            </a:r>
          </a:p>
        </p:txBody>
      </p:sp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7" y="-501167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783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1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4895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327B3-842C-49C9-8D66-D395B723B8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358" l="3932" r="97478">
                        <a14:foregroundMark x1="14392" y1="67632" x2="10831" y2="56954"/>
                        <a14:foregroundMark x1="10831" y1="56954" x2="12389" y2="40811"/>
                        <a14:foregroundMark x1="12389" y1="40811" x2="23294" y2="26904"/>
                        <a14:foregroundMark x1="23294" y1="26904" x2="47404" y2="19454"/>
                        <a14:foregroundMark x1="47404" y1="19454" x2="69733" y2="15480"/>
                        <a14:foregroundMark x1="69733" y1="15480" x2="77077" y2="16474"/>
                        <a14:foregroundMark x1="77077" y1="16474" x2="91840" y2="27732"/>
                        <a14:foregroundMark x1="91840" y1="27732" x2="79303" y2="58609"/>
                        <a14:foregroundMark x1="79303" y1="58609" x2="88947" y2="76987"/>
                        <a14:foregroundMark x1="88947" y1="76987" x2="81899" y2="85844"/>
                        <a14:foregroundMark x1="81899" y1="85844" x2="76409" y2="89818"/>
                        <a14:foregroundMark x1="76409" y1="89818" x2="69436" y2="92301"/>
                        <a14:foregroundMark x1="69436" y1="92301" x2="41691" y2="89238"/>
                        <a14:foregroundMark x1="41691" y1="89238" x2="18546" y2="80050"/>
                        <a14:foregroundMark x1="18546" y1="80050" x2="13279" y2="75579"/>
                        <a14:foregroundMark x1="13279" y1="75579" x2="12685" y2="68791"/>
                        <a14:foregroundMark x1="8309" y1="47103" x2="11795" y2="37169"/>
                        <a14:foregroundMark x1="11795" y1="37169" x2="9570" y2="28394"/>
                        <a14:foregroundMark x1="9570" y1="28394" x2="12834" y2="21937"/>
                        <a14:foregroundMark x1="12834" y1="21937" x2="47849" y2="13079"/>
                        <a14:foregroundMark x1="47849" y1="13079" x2="50593" y2="13079"/>
                        <a14:foregroundMark x1="82715" y1="14073" x2="96365" y2="26325"/>
                        <a14:foregroundMark x1="96365" y1="26325" x2="91395" y2="44785"/>
                        <a14:foregroundMark x1="91395" y1="44785" x2="93917" y2="71937"/>
                        <a14:foregroundMark x1="93917" y1="71937" x2="89763" y2="86507"/>
                        <a14:foregroundMark x1="89763" y1="86507" x2="86988" y2="91908"/>
                        <a14:foregroundMark x1="28709" y1="89901" x2="18027" y2="85927"/>
                        <a14:foregroundMark x1="18027" y1="85927" x2="13872" y2="82202"/>
                        <a14:foregroundMark x1="10682" y1="80629" x2="6306" y2="71937"/>
                        <a14:foregroundMark x1="6306" y1="71937" x2="4748" y2="63825"/>
                        <a14:foregroundMark x1="4748" y1="63825" x2="5786" y2="52815"/>
                        <a14:foregroundMark x1="4228" y1="36838" x2="3932" y2="29222"/>
                        <a14:foregroundMark x1="3932" y1="29222" x2="7715" y2="22848"/>
                        <a14:foregroundMark x1="7715" y1="22848" x2="12166" y2="19536"/>
                        <a14:foregroundMark x1="25668" y1="13990" x2="25668" y2="13079"/>
                        <a14:foregroundMark x1="7789" y1="15563" x2="7493" y2="18874"/>
                        <a14:foregroundMark x1="93769" y1="19454" x2="97478" y2="25497"/>
                        <a14:foregroundMark x1="97478" y1="25497" x2="93843" y2="27566"/>
                        <a14:foregroundMark x1="94436" y1="33940" x2="95178" y2="39652"/>
                        <a14:backgroundMark x1="13056" y1="97765" x2="21365" y2="98179"/>
                        <a14:backgroundMark x1="21365" y1="98179" x2="28932" y2="97517"/>
                        <a14:backgroundMark x1="28932" y1="97517" x2="52151" y2="99421"/>
                        <a14:backgroundMark x1="52151" y1="99421" x2="54377" y2="98924"/>
                        <a14:backgroundMark x1="1187" y1="87583" x2="16469" y2="98427"/>
                        <a14:backgroundMark x1="16469" y1="98427" x2="17730" y2="98924"/>
                        <a14:backgroundMark x1="3412" y1="84023" x2="22849" y2="96523"/>
                        <a14:backgroundMark x1="22849" y1="96523" x2="28190" y2="98013"/>
                        <a14:backgroundMark x1="25519" y1="95944" x2="47849" y2="97848"/>
                        <a14:backgroundMark x1="47849" y1="97848" x2="6157" y2="97020"/>
                        <a14:backgroundMark x1="6157" y1="97020" x2="148" y2="93212"/>
                        <a14:backgroundMark x1="148" y1="93212" x2="2967" y2="83858"/>
                        <a14:backgroundMark x1="2967" y1="83858" x2="27003" y2="96854"/>
                        <a14:backgroundMark x1="742" y1="76656" x2="5045" y2="87252"/>
                        <a14:backgroundMark x1="5045" y1="87252" x2="10682" y2="91887"/>
                        <a14:backgroundMark x1="10682" y1="91887" x2="26632" y2="96689"/>
                        <a14:backgroundMark x1="26632" y1="96689" x2="33234" y2="95944"/>
                        <a14:backgroundMark x1="33234" y1="95944" x2="56677" y2="99586"/>
                        <a14:backgroundMark x1="56677" y1="99586" x2="63056" y2="98096"/>
                        <a14:backgroundMark x1="63056" y1="98096" x2="85386" y2="99917"/>
                        <a14:backgroundMark x1="85386" y1="99917" x2="91988" y2="97599"/>
                        <a14:backgroundMark x1="91988" y1="97599" x2="97329" y2="93129"/>
                        <a14:backgroundMark x1="97329" y1="93129" x2="23591" y2="97434"/>
                        <a14:backgroundMark x1="23591" y1="97434" x2="16098" y2="96523"/>
                        <a14:backgroundMark x1="16098" y1="96523" x2="7864" y2="99421"/>
                        <a14:backgroundMark x1="7864" y1="99421" x2="1409" y2="97020"/>
                        <a14:backgroundMark x1="1409" y1="97020" x2="519" y2="82285"/>
                        <a14:backgroundMark x1="519" y1="82285" x2="519" y2="82285"/>
                        <a14:backgroundMark x1="95475" y1="93377" x2="88056" y2="99586"/>
                        <a14:backgroundMark x1="88056" y1="99586" x2="94733" y2="99338"/>
                        <a14:backgroundMark x1="94733" y1="99338" x2="99703" y2="94040"/>
                        <a14:backgroundMark x1="99703" y1="94040" x2="99332" y2="93791"/>
                        <a14:backgroundMark x1="94510" y1="95613" x2="99184" y2="93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1" y="-530984"/>
            <a:ext cx="7858125" cy="704532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B88E73-E76D-4C6D-8121-C231038B42E9}"/>
              </a:ext>
            </a:extLst>
          </p:cNvPr>
          <p:cNvSpPr/>
          <p:nvPr/>
        </p:nvSpPr>
        <p:spPr>
          <a:xfrm>
            <a:off x="3448877" y="1997765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3412A-61D9-40DF-932A-20034991147D}"/>
              </a:ext>
            </a:extLst>
          </p:cNvPr>
          <p:cNvSpPr/>
          <p:nvPr/>
        </p:nvSpPr>
        <p:spPr>
          <a:xfrm>
            <a:off x="5693463" y="1593574"/>
            <a:ext cx="417443" cy="4041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2B7240-92A5-4F84-856A-0D3365189798}"/>
              </a:ext>
            </a:extLst>
          </p:cNvPr>
          <p:cNvSpPr/>
          <p:nvPr/>
        </p:nvSpPr>
        <p:spPr>
          <a:xfrm>
            <a:off x="8504581" y="4108173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0D2B8-273B-4974-823D-3B470F822BBD}"/>
              </a:ext>
            </a:extLst>
          </p:cNvPr>
          <p:cNvSpPr/>
          <p:nvPr/>
        </p:nvSpPr>
        <p:spPr>
          <a:xfrm>
            <a:off x="6318246" y="4167808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89ADB4-70A6-4973-8052-39805C6BB857}"/>
              </a:ext>
            </a:extLst>
          </p:cNvPr>
          <p:cNvSpPr/>
          <p:nvPr/>
        </p:nvSpPr>
        <p:spPr>
          <a:xfrm>
            <a:off x="3960741" y="3899451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DC31C-CEA1-4D74-9047-4374B5B32109}"/>
              </a:ext>
            </a:extLst>
          </p:cNvPr>
          <p:cNvSpPr/>
          <p:nvPr/>
        </p:nvSpPr>
        <p:spPr>
          <a:xfrm>
            <a:off x="6384234" y="2991679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CA4B94-D728-4EFA-98B5-8EC76014F54D}"/>
              </a:ext>
            </a:extLst>
          </p:cNvPr>
          <p:cNvSpPr/>
          <p:nvPr/>
        </p:nvSpPr>
        <p:spPr>
          <a:xfrm>
            <a:off x="7938049" y="2089064"/>
            <a:ext cx="417443" cy="417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07502-15F7-405E-A925-78B42EF27637}"/>
              </a:ext>
            </a:extLst>
          </p:cNvPr>
          <p:cNvSpPr/>
          <p:nvPr/>
        </p:nvSpPr>
        <p:spPr>
          <a:xfrm>
            <a:off x="2574235" y="448918"/>
            <a:ext cx="626165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AE9B-A495-49BF-B468-7ED40C82C3B6}"/>
              </a:ext>
            </a:extLst>
          </p:cNvPr>
          <p:cNvSpPr/>
          <p:nvPr/>
        </p:nvSpPr>
        <p:spPr>
          <a:xfrm>
            <a:off x="3677478" y="2643809"/>
            <a:ext cx="2418521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D3AA21-839B-43C6-8E1A-2A702E62510B}"/>
              </a:ext>
            </a:extLst>
          </p:cNvPr>
          <p:cNvSpPr/>
          <p:nvPr/>
        </p:nvSpPr>
        <p:spPr>
          <a:xfrm rot="2659024">
            <a:off x="6464860" y="2486833"/>
            <a:ext cx="1847019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AD407B-D199-409D-AE0D-103E4DDAEEAA}"/>
              </a:ext>
            </a:extLst>
          </p:cNvPr>
          <p:cNvSpPr/>
          <p:nvPr/>
        </p:nvSpPr>
        <p:spPr>
          <a:xfrm>
            <a:off x="2360754" y="4982815"/>
            <a:ext cx="7011846" cy="765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546D1-3D6A-4F9E-BE66-4F7F77972797}"/>
              </a:ext>
            </a:extLst>
          </p:cNvPr>
          <p:cNvCxnSpPr/>
          <p:nvPr/>
        </p:nvCxnSpPr>
        <p:spPr>
          <a:xfrm flipH="1" flipV="1">
            <a:off x="3617844" y="1214231"/>
            <a:ext cx="536713" cy="142957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9549A-FB01-4431-AE91-FC0562D833E3}"/>
              </a:ext>
            </a:extLst>
          </p:cNvPr>
          <p:cNvCxnSpPr>
            <a:cxnSpLocks/>
          </p:cNvCxnSpPr>
          <p:nvPr/>
        </p:nvCxnSpPr>
        <p:spPr>
          <a:xfrm flipV="1">
            <a:off x="5376861" y="1201808"/>
            <a:ext cx="144121" cy="139727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49F57-00F3-4344-97F9-A72455ECB29F}"/>
              </a:ext>
            </a:extLst>
          </p:cNvPr>
          <p:cNvCxnSpPr>
            <a:cxnSpLocks/>
          </p:cNvCxnSpPr>
          <p:nvPr/>
        </p:nvCxnSpPr>
        <p:spPr>
          <a:xfrm flipV="1">
            <a:off x="7619242" y="1201808"/>
            <a:ext cx="527528" cy="1361737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A96AE-C8C8-459B-9318-83E80B280FD2}"/>
              </a:ext>
            </a:extLst>
          </p:cNvPr>
          <p:cNvCxnSpPr>
            <a:cxnSpLocks/>
          </p:cNvCxnSpPr>
          <p:nvPr/>
        </p:nvCxnSpPr>
        <p:spPr>
          <a:xfrm flipV="1">
            <a:off x="6095999" y="2653355"/>
            <a:ext cx="496956" cy="156068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EA19F-B5F1-4057-B084-570062CFF5AC}"/>
              </a:ext>
            </a:extLst>
          </p:cNvPr>
          <p:cNvCxnSpPr>
            <a:cxnSpLocks/>
          </p:cNvCxnSpPr>
          <p:nvPr/>
        </p:nvCxnSpPr>
        <p:spPr>
          <a:xfrm flipH="1" flipV="1">
            <a:off x="8088068" y="3555785"/>
            <a:ext cx="314376" cy="1427030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289C3-E660-425A-92D9-A9903C48E1EB}"/>
              </a:ext>
            </a:extLst>
          </p:cNvPr>
          <p:cNvCxnSpPr>
            <a:cxnSpLocks/>
          </p:cNvCxnSpPr>
          <p:nvPr/>
        </p:nvCxnSpPr>
        <p:spPr>
          <a:xfrm flipH="1" flipV="1">
            <a:off x="5967242" y="3409122"/>
            <a:ext cx="142031" cy="1571145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3E236C-54F3-4A73-832B-ACAE9F5AFA92}"/>
              </a:ext>
            </a:extLst>
          </p:cNvPr>
          <p:cNvCxnSpPr>
            <a:cxnSpLocks/>
          </p:cNvCxnSpPr>
          <p:nvPr/>
        </p:nvCxnSpPr>
        <p:spPr>
          <a:xfrm flipV="1">
            <a:off x="3090752" y="3419061"/>
            <a:ext cx="897695" cy="1561206"/>
          </a:xfrm>
          <a:prstGeom prst="straightConnector1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9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on the “outside” – they are not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45977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2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To travel into AND out of a node, requires 2 steps (or 4 or 6…). </a:t>
            </a:r>
          </a:p>
          <a:p>
            <a:pPr marL="342900" indent="-342900">
              <a:buAutoNum type="arabicPeriod"/>
            </a:pPr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are even.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are odd.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7222667" y="335280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6096000" y="461076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8003156" y="4600829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7010400" y="5058029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6876489" y="5381318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6876489" y="4133296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169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</TotalTime>
  <Words>565</Words>
  <Application>Microsoft Office PowerPoint</Application>
  <PresentationFormat>Widescreen</PresentationFormat>
  <Paragraphs>124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</vt:lpstr>
      <vt:lpstr>Identifying Nashville’s Popular Pythonistas  with NetworkX</vt:lpstr>
      <vt:lpstr>PowerPoint Presentation</vt:lpstr>
      <vt:lpstr>Popular Pythonistas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Identifying a network problem</vt:lpstr>
      <vt:lpstr>The MeetUp Data</vt:lpstr>
      <vt:lpstr>Bipartite Graphs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Stephen Bailey</cp:lastModifiedBy>
  <cp:revision>10</cp:revision>
  <dcterms:created xsi:type="dcterms:W3CDTF">2017-11-08T11:23:40Z</dcterms:created>
  <dcterms:modified xsi:type="dcterms:W3CDTF">2017-11-10T02:06:06Z</dcterms:modified>
</cp:coreProperties>
</file>